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0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/>
    <p:restoredTop sz="94674"/>
  </p:normalViewPr>
  <p:slideViewPr>
    <p:cSldViewPr snapToGrid="0">
      <p:cViewPr varScale="1">
        <p:scale>
          <a:sx n="103" d="100"/>
          <a:sy n="103" d="100"/>
        </p:scale>
        <p:origin x="20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3C29-3CF5-DAB1-D705-F670FE905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71954-99CF-8517-12CA-BB23C412D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3EE3A-2C54-9AAE-96EB-661D2C8A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43FEB-722E-1A45-831F-94AA062EF0AD}" type="datetimeFigureOut">
              <a:rPr lang="en-BG" smtClean="0"/>
              <a:t>15.03.24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29DF-41A7-D9AA-19D7-566F98101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A0F61-0F1F-3D8D-783C-8E3125878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58EAD-679D-6841-BDCB-B56DA226E897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648699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D65DC-826F-6C17-5C15-18E436E1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89EA98-4AEC-6239-5E61-D9EBFD637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A805B-A87A-233F-BBB9-53ED955DD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43FEB-722E-1A45-831F-94AA062EF0AD}" type="datetimeFigureOut">
              <a:rPr lang="en-BG" smtClean="0"/>
              <a:t>15.03.24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5DC9F-F22B-A538-81E7-C740C45F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19690-6E0B-FBF9-9969-CB2F94EBD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58EAD-679D-6841-BDCB-B56DA226E897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4075862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087458-CE6A-EBA2-8DDE-858A88894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2A7EC-3010-F764-2844-C9511FB82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D3302-3080-E24E-1CD6-91BC10765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43FEB-722E-1A45-831F-94AA062EF0AD}" type="datetimeFigureOut">
              <a:rPr lang="en-BG" smtClean="0"/>
              <a:t>15.03.24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87A33-6E1F-C820-8E95-B500F75E1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1DBA3-324D-F907-137A-5181BE547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58EAD-679D-6841-BDCB-B56DA226E897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257953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A9050-A6D8-6018-DF53-1F516756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DFDFD-3396-5FDF-594E-535A0C3E4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8F037-D8D7-968A-98C4-5F947F2FD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43FEB-722E-1A45-831F-94AA062EF0AD}" type="datetimeFigureOut">
              <a:rPr lang="en-BG" smtClean="0"/>
              <a:t>15.03.24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ABAEF-F055-8567-C9EB-565C2DD4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DFD04-F143-BF99-FFC2-DE151F30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58EAD-679D-6841-BDCB-B56DA226E897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140648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09E32-C8E8-29D3-010A-E33B1546C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45015-8E9F-9A00-CAD9-E312EDF61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429FA-38EE-015D-90CE-9C09A70D5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43FEB-722E-1A45-831F-94AA062EF0AD}" type="datetimeFigureOut">
              <a:rPr lang="en-BG" smtClean="0"/>
              <a:t>15.03.24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3E8E4-BA99-E430-CC23-A5F2381D6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8AC92-A3A2-3ED1-C791-9E92468D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58EAD-679D-6841-BDCB-B56DA226E897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859322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A09B-37EF-8211-BBED-BB8BDAD9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C23A9-83C0-439B-6DF1-B261B3107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06872-AF21-BA41-BDF0-D8278313C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BDCC9-2861-D3B9-F003-334618A9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43FEB-722E-1A45-831F-94AA062EF0AD}" type="datetimeFigureOut">
              <a:rPr lang="en-BG" smtClean="0"/>
              <a:t>15.03.24</a:t>
            </a:fld>
            <a:endParaRPr lang="en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37006-831C-D207-6945-49DA62AB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31A6C-BBB2-2030-2E0E-7B4F3BDC8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58EAD-679D-6841-BDCB-B56DA226E897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702940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5795F-1343-B5A8-A976-C4D5CB924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92C93-83B4-A290-BD29-0E9903A39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22992-62C2-0D94-F67D-CED819C96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E4C88B-68AB-172D-09A8-6A03031636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7C90E1-9605-EE70-90DC-E7CB17190E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E674BA-A39C-CC35-5BAD-839C6261A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43FEB-722E-1A45-831F-94AA062EF0AD}" type="datetimeFigureOut">
              <a:rPr lang="en-BG" smtClean="0"/>
              <a:t>15.03.24</a:t>
            </a:fld>
            <a:endParaRPr lang="en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A46100-1870-DE0A-54AE-12850D9E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4F2A5-3599-A5A6-BAB4-C2BA67EEB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58EAD-679D-6841-BDCB-B56DA226E897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302064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7E9F9-D53C-932F-932F-608557AC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F1BD7-D71B-3423-5F28-F7D928621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43FEB-722E-1A45-831F-94AA062EF0AD}" type="datetimeFigureOut">
              <a:rPr lang="en-BG" smtClean="0"/>
              <a:t>15.03.24</a:t>
            </a:fld>
            <a:endParaRPr lang="en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D3C29-F919-2F59-1258-84156961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13094-6E23-F023-BF5E-3B142F719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58EAD-679D-6841-BDCB-B56DA226E897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581755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E8FE73-A4A9-B4A5-C9B2-17821B56D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43FEB-722E-1A45-831F-94AA062EF0AD}" type="datetimeFigureOut">
              <a:rPr lang="en-BG" smtClean="0"/>
              <a:t>15.03.24</a:t>
            </a:fld>
            <a:endParaRPr lang="en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9203B-6861-0354-E294-FF511EF23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A9006-5647-835F-0ED2-9371EE07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58EAD-679D-6841-BDCB-B56DA226E897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604603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48CC-B3EC-0D14-01D7-7FB1E2EDD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DE677-E8E8-8D77-0BEF-C0BE6F92A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27AA5-A640-527B-9733-8BAB855D5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8F863-881A-77AC-8A0A-8B63D7DE2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43FEB-722E-1A45-831F-94AA062EF0AD}" type="datetimeFigureOut">
              <a:rPr lang="en-BG" smtClean="0"/>
              <a:t>15.03.24</a:t>
            </a:fld>
            <a:endParaRPr lang="en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A49D3-770B-EB14-0490-BFA582461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F64BB-0C6C-EE1C-1F99-9FF0ED93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58EAD-679D-6841-BDCB-B56DA226E897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318482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63F7-4DD7-781A-3A86-C7A89FF5B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5063D8-E0CA-0A84-A4E9-BB3AA127D6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C75B-0508-1E04-F9A7-9220A417E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EFD227-00A6-FB91-1390-94E63DBF9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43FEB-722E-1A45-831F-94AA062EF0AD}" type="datetimeFigureOut">
              <a:rPr lang="en-BG" smtClean="0"/>
              <a:t>15.03.24</a:t>
            </a:fld>
            <a:endParaRPr lang="en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97148-D6E1-370D-CB4D-38B7D57C3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F0748-5B26-5FF9-6E35-2EF050A0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58EAD-679D-6841-BDCB-B56DA226E897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231800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2C089A-0271-9306-7445-CA992620C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5B088-95A1-530E-9D23-4574447CD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9602A-9CE2-2AE7-905A-8F12767EC0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43FEB-722E-1A45-831F-94AA062EF0AD}" type="datetimeFigureOut">
              <a:rPr lang="en-BG" smtClean="0"/>
              <a:t>15.03.24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303D6-4369-BB19-7D94-26523DCE9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E53B1-8AA0-6449-2F39-0E543DFFA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58EAD-679D-6841-BDCB-B56DA226E897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039108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59FD5B-5EAA-BDB0-F81C-1DEA4134B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50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8377D-22A8-E4D4-2B19-437CE5142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91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6C43BA-9CC5-25D0-7625-2BEBBF9F8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39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B951D8-F7B5-4B89-2E0B-41CA3AD0C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41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B2CA95-46D0-2EE5-BF20-2CD9DACB8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89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B800B-DCD2-1814-D624-802D19A9C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82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7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78A927-B429-E8F3-EAAC-CFCC58FCA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75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646F40-C625-D452-1B80-3834CF4AA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68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7A26CA-4E7E-2571-48E1-AF85E158A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10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EB27E-CA08-41EB-66C2-A5F3454D1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70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E95C79-BB9E-64CB-455C-FF5079E34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56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3119C9-3E48-9FAA-347E-8E27B2FA7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59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Таня Г. Колева</dc:creator>
  <cp:lastModifiedBy>Таня Г. Колева</cp:lastModifiedBy>
  <cp:revision>1</cp:revision>
  <dcterms:created xsi:type="dcterms:W3CDTF">2024-03-15T13:41:13Z</dcterms:created>
  <dcterms:modified xsi:type="dcterms:W3CDTF">2024-03-15T13:50:05Z</dcterms:modified>
</cp:coreProperties>
</file>